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60" r:id="rId4"/>
    <p:sldId id="261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C90DB-89A6-4BC8-A0A0-7D8CC9867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1E28F-A6A9-4CA1-B714-AD77238591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0F3A3-4B81-4F62-9864-A283E76089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83BDC-9AEA-49CE-8421-703EE1E100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BE728-2E73-49E5-B267-DC1F7F882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797E4-545D-460E-8515-68AE7EE0C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22C53-BDC9-44A2-9E0A-C8B56303E0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269AA1-5D94-4D21-B18E-BFDF35B428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B6987-A92C-4C36-A2FC-0F9036E9CF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A027A-2B97-4D36-B6E8-E341890102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74C3A-3B68-4498-942E-8B2C4CB7C5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BD79D54-DFEC-4EDE-8468-FA5B26077E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3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Powerpoint can do charts too!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lphaUcPeriod"/>
            </a:pPr>
            <a:r>
              <a:rPr lang="en-US" sz="2800" dirty="0" smtClean="0"/>
              <a:t>Simply double-click on the Bar Chart (next page), Line Chart (page 3) or PIE chart (page 4) to bring up the data window.</a:t>
            </a:r>
          </a:p>
          <a:p>
            <a:pPr marL="609600" indent="-609600" eaLnBrk="1" hangingPunct="1">
              <a:buFontTx/>
              <a:buAutoNum type="alphaUcPeriod"/>
            </a:pPr>
            <a:r>
              <a:rPr lang="en-US" sz="2800" dirty="0" smtClean="0"/>
              <a:t>Enter your information in the data </a:t>
            </a:r>
            <a:r>
              <a:rPr lang="en-US" sz="2800" dirty="0" smtClean="0"/>
              <a:t>TAB.  </a:t>
            </a:r>
            <a:endParaRPr lang="en-US" sz="2800" dirty="0" smtClean="0"/>
          </a:p>
          <a:p>
            <a:pPr marL="609600" indent="-609600" eaLnBrk="1" hangingPunct="1">
              <a:buFontTx/>
              <a:buAutoNum type="alphaUcPeriod"/>
            </a:pPr>
            <a:r>
              <a:rPr lang="en-US" sz="2800" dirty="0" smtClean="0"/>
              <a:t>Use Help to learn other features.</a:t>
            </a:r>
          </a:p>
        </p:txBody>
      </p:sp>
      <p:pic>
        <p:nvPicPr>
          <p:cNvPr id="4" name="Picture 3" descr="small NCQA logo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62800" y="5334000"/>
            <a:ext cx="1600200" cy="1209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Line Chart</a:t>
            </a:r>
          </a:p>
        </p:txBody>
      </p:sp>
      <p:graphicFrame>
        <p:nvGraphicFramePr>
          <p:cNvPr id="409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093788" y="1633538"/>
          <a:ext cx="6951662" cy="3971925"/>
        </p:xfrm>
        <a:graphic>
          <a:graphicData uri="http://schemas.openxmlformats.org/presentationml/2006/ole">
            <p:oleObj spid="_x0000_s4099" name="Worksheet" r:id="rId3" imgW="6134100" imgH="3505397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Bar Chart</a:t>
            </a:r>
          </a:p>
        </p:txBody>
      </p:sp>
      <p:graphicFrame>
        <p:nvGraphicFramePr>
          <p:cNvPr id="409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685800" y="1441450"/>
          <a:ext cx="7924800" cy="4508500"/>
        </p:xfrm>
        <a:graphic>
          <a:graphicData uri="http://schemas.openxmlformats.org/presentationml/2006/ole">
            <p:oleObj spid="_x0000_s19458" name="Worksheet" r:id="rId3" imgW="6143847" imgH="3495626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PIE Chart</a:t>
            </a:r>
          </a:p>
        </p:txBody>
      </p:sp>
      <p:graphicFrame>
        <p:nvGraphicFramePr>
          <p:cNvPr id="4099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838200" y="1441450"/>
          <a:ext cx="7616825" cy="4508500"/>
        </p:xfrm>
        <a:graphic>
          <a:graphicData uri="http://schemas.openxmlformats.org/presentationml/2006/ole">
            <p:oleObj spid="_x0000_s21506" name="Worksheet" r:id="rId3" imgW="6115050" imgH="3619549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57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Default Design</vt:lpstr>
      <vt:lpstr>Microsoft Office Excel 97-2003 Worksheet</vt:lpstr>
      <vt:lpstr>Powerpoint can do charts too!</vt:lpstr>
      <vt:lpstr>Line Chart</vt:lpstr>
      <vt:lpstr>Bar Chart</vt:lpstr>
      <vt:lpstr>PIE Chart</vt:lpstr>
    </vt:vector>
  </TitlesOfParts>
  <Company>Honeywell,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e711383</dc:creator>
  <cp:lastModifiedBy>NCQA,LLC</cp:lastModifiedBy>
  <cp:revision>15</cp:revision>
  <dcterms:created xsi:type="dcterms:W3CDTF">2006-04-24T00:19:48Z</dcterms:created>
  <dcterms:modified xsi:type="dcterms:W3CDTF">2018-04-27T13:24:35Z</dcterms:modified>
</cp:coreProperties>
</file>